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1" r:id="rId1"/>
  </p:sldMasterIdLst>
  <p:notesMasterIdLst>
    <p:notesMasterId r:id="rId4"/>
  </p:notesMasterIdLst>
  <p:handoutMasterIdLst>
    <p:handoutMasterId r:id="rId5"/>
  </p:handoutMasterIdLst>
  <p:sldIdLst>
    <p:sldId id="257" r:id="rId2"/>
    <p:sldId id="258" r:id="rId3"/>
  </p:sldIdLst>
  <p:sldSz cx="7559675" cy="1069181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49" d="100"/>
          <a:sy n="49" d="100"/>
        </p:scale>
        <p:origin x="2358" y="2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久嗣 栗本" userId="1d37d52956aade0e" providerId="LiveId" clId="{FD87B35B-9920-4201-B6FB-BCB6E9AF0734}"/>
    <pc:docChg chg="modSld">
      <pc:chgData name="久嗣 栗本" userId="1d37d52956aade0e" providerId="LiveId" clId="{FD87B35B-9920-4201-B6FB-BCB6E9AF0734}" dt="2025-10-27T06:14:38.034" v="24" actId="20577"/>
      <pc:docMkLst>
        <pc:docMk/>
      </pc:docMkLst>
      <pc:sldChg chg="modSp mod">
        <pc:chgData name="久嗣 栗本" userId="1d37d52956aade0e" providerId="LiveId" clId="{FD87B35B-9920-4201-B6FB-BCB6E9AF0734}" dt="2025-10-27T06:14:38.034" v="24" actId="20577"/>
        <pc:sldMkLst>
          <pc:docMk/>
          <pc:sldMk cId="0" sldId="256"/>
        </pc:sldMkLst>
        <pc:spChg chg="mod">
          <ac:chgData name="久嗣 栗本" userId="1d37d52956aade0e" providerId="LiveId" clId="{FD87B35B-9920-4201-B6FB-BCB6E9AF0734}" dt="2025-10-27T06:14:38.034" v="24" actId="20577"/>
          <ac:spMkLst>
            <pc:docMk/>
            <pc:sldMk cId="0" sldId="256"/>
            <ac:spMk id="12" creationId="{52F7A248-3497-363B-3F29-8104945182E8}"/>
          </ac:spMkLst>
        </pc:spChg>
      </pc:sldChg>
    </pc:docChg>
  </pc:docChgLst>
  <pc:docChgLst>
    <pc:chgData name="久嗣 栗本" userId="1d37d52956aade0e" providerId="LiveId" clId="{8919D650-407A-407A-89F4-51D9230F7E81}"/>
    <pc:docChg chg="undo redo custSel modSld">
      <pc:chgData name="久嗣 栗本" userId="1d37d52956aade0e" providerId="LiveId" clId="{8919D650-407A-407A-89F4-51D9230F7E81}" dt="2025-04-22T02:36:25.997" v="1801" actId="14100"/>
      <pc:docMkLst>
        <pc:docMk/>
      </pc:docMkLst>
      <pc:sldChg chg="addSp delSp modSp mod">
        <pc:chgData name="久嗣 栗本" userId="1d37d52956aade0e" providerId="LiveId" clId="{8919D650-407A-407A-89F4-51D9230F7E81}" dt="2025-04-22T02:36:25.997" v="1801" actId="14100"/>
        <pc:sldMkLst>
          <pc:docMk/>
          <pc:sldMk cId="0" sldId="256"/>
        </pc:sldMkLst>
      </pc:sldChg>
      <pc:sldChg chg="addSp modSp mod">
        <pc:chgData name="久嗣 栗本" userId="1d37d52956aade0e" providerId="LiveId" clId="{8919D650-407A-407A-89F4-51D9230F7E81}" dt="2025-04-17T10:31:59.447" v="1667"/>
        <pc:sldMkLst>
          <pc:docMk/>
          <pc:sldMk cId="1134852141" sldId="25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84871" cy="502676"/>
          </a:xfrm>
          <a:prstGeom prst="rect">
            <a:avLst/>
          </a:prstGeom>
        </p:spPr>
        <p:txBody>
          <a:bodyPr vert="horz" lIns="96581" tIns="48290" rIns="96581" bIns="48290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01699" y="3"/>
            <a:ext cx="2984871" cy="502676"/>
          </a:xfrm>
          <a:prstGeom prst="rect">
            <a:avLst/>
          </a:prstGeom>
        </p:spPr>
        <p:txBody>
          <a:bodyPr vert="horz" lIns="96581" tIns="48290" rIns="96581" bIns="48290" rtlCol="0"/>
          <a:lstStyle>
            <a:lvl1pPr algn="r">
              <a:defRPr sz="1300"/>
            </a:lvl1pPr>
          </a:lstStyle>
          <a:p>
            <a:fld id="{D7D61A3E-AC6E-4B60-95A4-C1B3371851F9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516043"/>
            <a:ext cx="2984871" cy="502674"/>
          </a:xfrm>
          <a:prstGeom prst="rect">
            <a:avLst/>
          </a:prstGeom>
        </p:spPr>
        <p:txBody>
          <a:bodyPr vert="horz" lIns="96581" tIns="48290" rIns="96581" bIns="48290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01699" y="9516043"/>
            <a:ext cx="2984871" cy="502674"/>
          </a:xfrm>
          <a:prstGeom prst="rect">
            <a:avLst/>
          </a:prstGeom>
        </p:spPr>
        <p:txBody>
          <a:bodyPr vert="horz" lIns="96581" tIns="48290" rIns="96581" bIns="48290" rtlCol="0" anchor="b"/>
          <a:lstStyle>
            <a:lvl1pPr algn="r">
              <a:defRPr sz="1300"/>
            </a:lvl1pPr>
          </a:lstStyle>
          <a:p>
            <a:fld id="{0990A3E0-14E8-4BE6-85AB-5C5385A62A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84871" cy="502676"/>
          </a:xfrm>
          <a:prstGeom prst="rect">
            <a:avLst/>
          </a:prstGeom>
        </p:spPr>
        <p:txBody>
          <a:bodyPr vert="horz" lIns="96581" tIns="48290" rIns="96581" bIns="48290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9" y="3"/>
            <a:ext cx="2984871" cy="502676"/>
          </a:xfrm>
          <a:prstGeom prst="rect">
            <a:avLst/>
          </a:prstGeom>
        </p:spPr>
        <p:txBody>
          <a:bodyPr vert="horz" lIns="96581" tIns="48290" rIns="96581" bIns="48290" rtlCol="0"/>
          <a:lstStyle>
            <a:lvl1pPr algn="r">
              <a:defRPr sz="1300"/>
            </a:lvl1pPr>
          </a:lstStyle>
          <a:p>
            <a:fld id="{64C34F6E-DEEE-400C-92A1-19923C75B907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9488" y="1252538"/>
            <a:ext cx="23891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1" tIns="48290" rIns="96581" bIns="4829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581" tIns="48290" rIns="96581" bIns="4829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6043"/>
            <a:ext cx="2984871" cy="502674"/>
          </a:xfrm>
          <a:prstGeom prst="rect">
            <a:avLst/>
          </a:prstGeom>
        </p:spPr>
        <p:txBody>
          <a:bodyPr vert="horz" lIns="96581" tIns="48290" rIns="96581" bIns="48290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9" y="9516043"/>
            <a:ext cx="2984871" cy="502674"/>
          </a:xfrm>
          <a:prstGeom prst="rect">
            <a:avLst/>
          </a:prstGeom>
        </p:spPr>
        <p:txBody>
          <a:bodyPr vert="horz" lIns="96581" tIns="48290" rIns="96581" bIns="48290" rtlCol="0" anchor="b"/>
          <a:lstStyle>
            <a:lvl1pPr algn="r">
              <a:defRPr sz="1300"/>
            </a:lvl1pPr>
          </a:lstStyle>
          <a:p>
            <a:fld id="{8D23A1E1-D89E-4D9F-ACC7-724568FAD5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897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384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6124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フッター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quarter" idx="13"/>
          </p:nvPr>
        </p:nvSpPr>
        <p:spPr>
          <a:xfrm>
            <a:off x="519734" y="859965"/>
            <a:ext cx="6520220" cy="8667444"/>
          </a:xfrm>
        </p:spPr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8926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6959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724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4852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9779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4485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481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39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5B98E-B881-44C6-965E-C4CBF4BD5DE0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4718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58" r:id="rId1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A0A86AE-792A-3108-A1FA-0B88D8AB4C67}"/>
              </a:ext>
            </a:extLst>
          </p:cNvPr>
          <p:cNvSpPr/>
          <p:nvPr/>
        </p:nvSpPr>
        <p:spPr>
          <a:xfrm>
            <a:off x="180753" y="8321768"/>
            <a:ext cx="7198242" cy="220446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464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8CA4E76-6A61-4EA1-1AD0-D57C012F75AD}"/>
              </a:ext>
            </a:extLst>
          </p:cNvPr>
          <p:cNvSpPr txBox="1"/>
          <p:nvPr/>
        </p:nvSpPr>
        <p:spPr>
          <a:xfrm>
            <a:off x="0" y="2288716"/>
            <a:ext cx="7559675" cy="823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このようなお悩みはありませんか？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・通院、通所が難しく、リハビリの継続ができない</a:t>
            </a:r>
            <a:endParaRPr lang="en-US" altLang="ja-JP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・立ち上がりや歩き始めが不安定になってきた</a:t>
            </a:r>
            <a:endParaRPr lang="en-US" altLang="ja-JP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・トイレ・入浴動作に介助が必要になってきた</a:t>
            </a:r>
            <a:endParaRPr lang="en-US" altLang="ja-JP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・退院後、自宅生活に不安がある</a:t>
            </a:r>
            <a:endParaRPr lang="en-US" altLang="ja-JP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・外出量が減り、体力低下が心配</a:t>
            </a:r>
            <a:endParaRPr lang="en-US" altLang="ja-JP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10000"/>
              </a:lnSpc>
            </a:pP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10000"/>
              </a:lnSpc>
            </a:pP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訪問リハビリの特徴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・理学療法士がご自宅へ訪問</a:t>
            </a:r>
            <a:endParaRPr lang="en-US" altLang="ja-JP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・</a:t>
            </a:r>
            <a:r>
              <a:rPr lang="en-US" altLang="ja-JP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回</a:t>
            </a:r>
            <a:r>
              <a:rPr lang="en-US" altLang="ja-JP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60</a:t>
            </a: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分、１対１でリハビリ</a:t>
            </a:r>
            <a:endParaRPr lang="en-US" altLang="ja-JP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30000"/>
              </a:lnSpc>
            </a:pP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・実際の生活環境（屋内・屋外）でリハビリ</a:t>
            </a:r>
            <a:endParaRPr lang="en-US" altLang="ja-JP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30000"/>
              </a:lnSpc>
            </a:pPr>
            <a:endParaRPr lang="en-US" altLang="ja-JP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en-US" altLang="ja-JP" sz="2000" dirty="0">
              <a:ln w="0"/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3200" dirty="0">
                <a:ln w="0"/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One Clinic</a:t>
            </a:r>
            <a:r>
              <a:rPr lang="ja-JP" altLang="en-US" sz="3200" dirty="0">
                <a:ln w="0"/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 麹町</a:t>
            </a:r>
            <a:endParaRPr lang="en-US" altLang="ja-JP" sz="3200" dirty="0">
              <a:ln w="0"/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3200" dirty="0">
                <a:ln w="0"/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通所リハビリテーション　阿部・佐藤</a:t>
            </a:r>
            <a:endParaRPr lang="en-US" altLang="ja-JP" sz="3200" dirty="0">
              <a:ln w="0"/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2400" dirty="0">
                <a:ln w="0"/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TEL</a:t>
            </a:r>
            <a:r>
              <a:rPr lang="ja-JP" altLang="en-US" sz="2400" dirty="0">
                <a:ln w="0"/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dirty="0">
                <a:ln w="0"/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03-6261-1359</a:t>
            </a:r>
            <a:r>
              <a:rPr lang="ja-JP" altLang="en-US" sz="2400" dirty="0">
                <a:ln w="0"/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2400" dirty="0">
              <a:ln w="0"/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2400" dirty="0">
                <a:ln w="0"/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r>
              <a:rPr lang="ja-JP" altLang="en-US" sz="2400" dirty="0">
                <a:ln w="0"/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400" dirty="0">
                <a:ln w="0"/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03-6261-1358</a:t>
            </a:r>
          </a:p>
          <a:p>
            <a:pPr algn="ctr"/>
            <a:r>
              <a:rPr lang="ja-JP" altLang="en-US" sz="2400" dirty="0">
                <a:ln w="0"/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携帯：</a:t>
            </a:r>
            <a:r>
              <a:rPr lang="en-US" altLang="ja-JP" sz="2400" dirty="0">
                <a:ln w="0"/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070-1395-0168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8A65A5C-559A-0E48-0A92-E59BD8C8C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159" y="378253"/>
            <a:ext cx="5157627" cy="795846"/>
          </a:xfrm>
        </p:spPr>
        <p:txBody>
          <a:bodyPr>
            <a:noAutofit/>
          </a:bodyPr>
          <a:lstStyle/>
          <a:p>
            <a:r>
              <a:rPr lang="ja-JP" altLang="en-US" sz="4800" dirty="0">
                <a:latin typeface="Meiryo UI" panose="020B0604030504040204" pitchFamily="50" charset="-128"/>
                <a:ea typeface="Meiryo UI" panose="020B0604030504040204" pitchFamily="50" charset="-128"/>
              </a:rPr>
              <a:t>One Clinic 麹町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A442B0F-1ACC-E7C0-F22D-541C9F28618A}"/>
              </a:ext>
            </a:extLst>
          </p:cNvPr>
          <p:cNvSpPr txBox="1"/>
          <p:nvPr/>
        </p:nvSpPr>
        <p:spPr>
          <a:xfrm>
            <a:off x="1241321" y="1439020"/>
            <a:ext cx="50770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訪問リハビリテーションのご案内</a:t>
            </a:r>
          </a:p>
        </p:txBody>
      </p:sp>
      <p:pic>
        <p:nvPicPr>
          <p:cNvPr id="2" name="図 1" descr="傘, 挿絵 が含まれている画像">
            <a:extLst>
              <a:ext uri="{FF2B5EF4-FFF2-40B4-BE49-F238E27FC236}">
                <a16:creationId xmlns:a16="http://schemas.microsoft.com/office/drawing/2014/main" id="{6A385D19-8529-3BC9-BA6B-A99F7978ACD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857" y="14250"/>
            <a:ext cx="2232991" cy="1523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852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04D131-54BA-1C0A-5C6F-BC3B3794A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813" y="66670"/>
            <a:ext cx="4720609" cy="2066590"/>
          </a:xfrm>
        </p:spPr>
        <p:txBody>
          <a:bodyPr>
            <a:normAutofit/>
          </a:bodyPr>
          <a:lstStyle/>
          <a:p>
            <a:r>
              <a:rPr lang="ja-JP" altLang="en-US" sz="4800" dirty="0">
                <a:latin typeface="Meiryo UI" panose="020B0604030504040204" pitchFamily="50" charset="-128"/>
                <a:ea typeface="Meiryo UI" panose="020B0604030504040204" pitchFamily="50" charset="-128"/>
              </a:rPr>
              <a:t>One Clinic 麹町</a:t>
            </a:r>
            <a:endParaRPr kumimoji="1" lang="ja-JP" altLang="en-US" sz="44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DAAEE24-3ED9-1918-5D72-24A8CE222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113" y="1674688"/>
            <a:ext cx="7325474" cy="86097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サービス内容（一例）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・体調確認・バイタル測定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・関節可動域訓練・筋力トレーニング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・立ち上がり・歩行・階段昇降練習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・屋外歩行（坂道・駅までの道など）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・ご家族への介助方法アドバイス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・手すりなどの家屋環境のアドバイス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訪問対応エリア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・千代田区一部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・新宿区一部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・港区一部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endParaRPr lang="ja-JP" alt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・ご利用いただける方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　・要支援１～２　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　・要介護１～５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　・主治医の訪問リハビリ指示がある方</a:t>
            </a:r>
            <a:endParaRPr lang="en-US" altLang="ja-JP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dirty="0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DEF529DD-AAA9-5A23-45B1-0F30B05241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5013" y="5171575"/>
            <a:ext cx="2636596" cy="2492580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B708601-DA5A-1D29-9877-A3CC8FB30A43}"/>
              </a:ext>
            </a:extLst>
          </p:cNvPr>
          <p:cNvSpPr txBox="1"/>
          <p:nvPr/>
        </p:nvSpPr>
        <p:spPr>
          <a:xfrm>
            <a:off x="4335013" y="7651960"/>
            <a:ext cx="28418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※</a:t>
            </a:r>
            <a:r>
              <a:rPr kumimoji="1" lang="ja-JP" altLang="en-US" dirty="0"/>
              <a:t>訪問対応エリアは各区内の一部地域となります。</a:t>
            </a:r>
            <a:endParaRPr kumimoji="1" lang="en-US" altLang="ja-JP" dirty="0"/>
          </a:p>
          <a:p>
            <a:r>
              <a:rPr kumimoji="1" lang="ja-JP" altLang="en-US" dirty="0"/>
              <a:t>詳細はお気軽にお問い合わせください</a:t>
            </a:r>
          </a:p>
        </p:txBody>
      </p:sp>
      <p:pic>
        <p:nvPicPr>
          <p:cNvPr id="5" name="図 4" descr="傘, 挿絵 が含まれている画像">
            <a:extLst>
              <a:ext uri="{FF2B5EF4-FFF2-40B4-BE49-F238E27FC236}">
                <a16:creationId xmlns:a16="http://schemas.microsoft.com/office/drawing/2014/main" id="{5110586D-56AF-C411-FC3F-E589F28D86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596" y="315672"/>
            <a:ext cx="2232991" cy="1523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706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312</TotalTime>
  <Words>229</Words>
  <Application>Microsoft Office PowerPoint</Application>
  <PresentationFormat>ユーザー設定</PresentationFormat>
  <Paragraphs>40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Arial</vt:lpstr>
      <vt:lpstr>Calibri</vt:lpstr>
      <vt:lpstr>Calibri Light</vt:lpstr>
      <vt:lpstr>Office 2013 - 2022 テーマ</vt:lpstr>
      <vt:lpstr>One Clinic 麹町</vt:lpstr>
      <vt:lpstr>One Clinic 麹町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OneClinic麹町</dc:title>
  <dc:creator>tnish</dc:creator>
  <cp:lastModifiedBy>久嗣 栗本</cp:lastModifiedBy>
  <cp:revision>18</cp:revision>
  <cp:lastPrinted>2026-03-06T09:39:10Z</cp:lastPrinted>
  <dcterms:created xsi:type="dcterms:W3CDTF">2024-11-01T04:46:00Z</dcterms:created>
  <dcterms:modified xsi:type="dcterms:W3CDTF">2026-03-06T09:39:13Z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1041-11.2.0.10624</vt:lpwstr>
  </property>
  <property fmtid="{D5CDD505-2E9C-101B-9397-08002B2CF9AE}" pid="3" name="ICV">
    <vt:lpwstr>9CA96C329B6F42E1AB0A391A476BB079</vt:lpwstr>
  </property>
</Properties>
</file>